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1" r:id="rId2"/>
    <p:sldId id="257" r:id="rId3"/>
    <p:sldId id="258" r:id="rId4"/>
    <p:sldId id="259" r:id="rId5"/>
    <p:sldId id="260" r:id="rId6"/>
    <p:sldId id="262" r:id="rId7"/>
  </p:sldIdLst>
  <p:sldSz cx="14400213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–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1A6C1-2533-7248-A75B-06B0F5B0B9AB}" type="datetimeFigureOut">
              <a:rPr lang="en-GR" smtClean="0"/>
              <a:t>26/7/23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45839-55BD-0E47-8F1B-72F887B8100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2419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5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2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8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5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1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472842"/>
            <a:ext cx="10800160" cy="313317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726842"/>
            <a:ext cx="10800160" cy="2172804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168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466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79142"/>
            <a:ext cx="3105046" cy="762669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479142"/>
            <a:ext cx="9135135" cy="762669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78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154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243636"/>
            <a:ext cx="12420184" cy="3743557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6022609"/>
            <a:ext cx="12420184" cy="1968648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85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395710"/>
            <a:ext cx="6120091" cy="57101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395710"/>
            <a:ext cx="6120091" cy="57101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209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79143"/>
            <a:ext cx="12420184" cy="173949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2206137"/>
            <a:ext cx="6091965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3287331"/>
            <a:ext cx="6091965" cy="48351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2206137"/>
            <a:ext cx="6121966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3287331"/>
            <a:ext cx="6121966" cy="48351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70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501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054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295767"/>
            <a:ext cx="7290108" cy="6395505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555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295767"/>
            <a:ext cx="7290108" cy="6395505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675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79143"/>
            <a:ext cx="12420184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395710"/>
            <a:ext cx="12420184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38DF2-9D07-456B-A0D5-34F8EEB917CB}" type="datetimeFigureOut">
              <a:rPr lang="el-GR" smtClean="0"/>
              <a:t>26/7/23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8341239"/>
            <a:ext cx="4860072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452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89B6B391-B6FD-2B94-64F2-5BF1A207A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737" y="0"/>
            <a:ext cx="8540739" cy="20771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C3F156A-B521-7B51-7243-0D0C12A4D645}"/>
              </a:ext>
            </a:extLst>
          </p:cNvPr>
          <p:cNvSpPr txBox="1"/>
          <p:nvPr/>
        </p:nvSpPr>
        <p:spPr>
          <a:xfrm>
            <a:off x="1534240" y="2512173"/>
            <a:ext cx="11331733" cy="3183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32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Τ</a:t>
            </a:r>
            <a:r>
              <a:rPr lang="en-US" sz="3200" b="1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ί</a:t>
            </a:r>
            <a:r>
              <a:rPr lang="el-GR" sz="3200" b="1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τλος</a:t>
            </a:r>
            <a:r>
              <a:rPr lang="el-GR" sz="32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 Εργασίας</a:t>
            </a:r>
            <a:endParaRPr lang="en-GR" sz="3200" b="1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</a:t>
            </a:r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¹, </a:t>
            </a:r>
            <a:r>
              <a:rPr lang="el-GR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², </a:t>
            </a:r>
            <a:r>
              <a:rPr lang="el-GR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³, </a:t>
            </a:r>
            <a:r>
              <a:rPr lang="el-GR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l-GR" sz="2000" baseline="30000" dirty="0">
                <a:ea typeface="MS Mincho" panose="02020609040205080304" pitchFamily="49" charset="-128"/>
                <a:cs typeface="Times New Roman" panose="02020603050405020304" pitchFamily="18" charset="0"/>
              </a:rPr>
              <a:t>3,</a:t>
            </a:r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⁴, </a:t>
            </a:r>
            <a:r>
              <a:rPr lang="el-GR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l-GR" sz="2000" baseline="30000" dirty="0"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l-GR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Συγγραφέας </a:t>
            </a:r>
            <a:r>
              <a:rPr lang="el-GR" sz="2000" baseline="30000" dirty="0"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endParaRPr lang="en-US" sz="2000" baseline="30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l-GR" sz="24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ea typeface="MS Mincho" panose="02020609040205080304" pitchFamily="49" charset="-128"/>
                <a:cs typeface="Times New Roman" panose="02020603050405020304" pitchFamily="18" charset="0"/>
              </a:rPr>
              <a:t>¹Affiliation1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ea typeface="MS Mincho" panose="02020609040205080304" pitchFamily="49" charset="-128"/>
                <a:cs typeface="Times New Roman" panose="02020603050405020304" pitchFamily="18" charset="0"/>
              </a:rPr>
              <a:t>²Affiliation2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ea typeface="MS Mincho" panose="02020609040205080304" pitchFamily="49" charset="-128"/>
                <a:cs typeface="Times New Roman" panose="02020603050405020304" pitchFamily="18" charset="0"/>
              </a:rPr>
              <a:t>³Affiliation3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aseline="30000" dirty="0"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r>
              <a:rPr lang="en-US" sz="1400" dirty="0">
                <a:ea typeface="MS Mincho" panose="02020609040205080304" pitchFamily="49" charset="-128"/>
                <a:cs typeface="Times New Roman" panose="02020603050405020304" pitchFamily="18" charset="0"/>
              </a:rPr>
              <a:t>Affiliation4</a:t>
            </a:r>
            <a:endParaRPr lang="en-GR" sz="1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7746BA56-8B3E-C0E7-EC99-AC9249E07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42375"/>
              </p:ext>
            </p:extLst>
          </p:nvPr>
        </p:nvGraphicFramePr>
        <p:xfrm>
          <a:off x="4800071" y="6922354"/>
          <a:ext cx="4800071" cy="4154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071">
                  <a:extLst>
                    <a:ext uri="{9D8B030D-6E8A-4147-A177-3AD203B41FA5}">
                      <a16:colId xmlns:a16="http://schemas.microsoft.com/office/drawing/2014/main" val="2115966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Διοργανωτές</a:t>
                      </a:r>
                      <a:endParaRPr lang="en-GR" b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518724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CD10C965-FE8F-982E-D46E-367FF984F537}"/>
              </a:ext>
            </a:extLst>
          </p:cNvPr>
          <p:cNvGrpSpPr/>
          <p:nvPr/>
        </p:nvGrpSpPr>
        <p:grpSpPr>
          <a:xfrm>
            <a:off x="5248116" y="7494429"/>
            <a:ext cx="3903980" cy="1104900"/>
            <a:chOff x="2619693" y="7494429"/>
            <a:chExt cx="3903980" cy="11049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9AE7BBE-F4D6-93D1-1728-0B1E87D8D1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7973" y="7494429"/>
              <a:ext cx="1155700" cy="110490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298C00F-1148-F7B8-C1A4-431E23F85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9693" y="7627779"/>
              <a:ext cx="2476500" cy="838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82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AC56318-50FA-0314-8076-2DA84062EF8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613" y="0"/>
            <a:ext cx="5181600" cy="1295401"/>
          </a:xfr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3109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Εισαγωγή-Σκοπός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/>
          <p:nvPr/>
        </p:nvCxnSpPr>
        <p:spPr>
          <a:xfrm>
            <a:off x="350520" y="1295401"/>
            <a:ext cx="8702040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547449"/>
            <a:ext cx="13655419" cy="713935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27235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AC56318-50FA-0314-8076-2DA84062EF8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613" y="0"/>
            <a:ext cx="5181600" cy="1295401"/>
          </a:xfr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3433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Μέθοδοι και Υλικά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73B893C-F11D-3B48-19D2-687F40AC2E25}"/>
              </a:ext>
            </a:extLst>
          </p:cNvPr>
          <p:cNvCxnSpPr/>
          <p:nvPr/>
        </p:nvCxnSpPr>
        <p:spPr>
          <a:xfrm>
            <a:off x="350520" y="1295401"/>
            <a:ext cx="8702040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84DDC1A-D08E-7AF7-B78D-E82215001D84}"/>
              </a:ext>
            </a:extLst>
          </p:cNvPr>
          <p:cNvSpPr/>
          <p:nvPr/>
        </p:nvSpPr>
        <p:spPr>
          <a:xfrm>
            <a:off x="350520" y="1547449"/>
            <a:ext cx="13655419" cy="713935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68783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AC56318-50FA-0314-8076-2DA84062EF8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613" y="0"/>
            <a:ext cx="5181600" cy="1295401"/>
          </a:xfr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285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Αποτελέσματα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01A4904-2945-46AA-4F45-93648C96BECF}"/>
              </a:ext>
            </a:extLst>
          </p:cNvPr>
          <p:cNvCxnSpPr/>
          <p:nvPr/>
        </p:nvCxnSpPr>
        <p:spPr>
          <a:xfrm>
            <a:off x="350520" y="1295401"/>
            <a:ext cx="8702040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7829125-693E-4836-CC2D-05D754BD855F}"/>
              </a:ext>
            </a:extLst>
          </p:cNvPr>
          <p:cNvSpPr/>
          <p:nvPr/>
        </p:nvSpPr>
        <p:spPr>
          <a:xfrm>
            <a:off x="350520" y="1547449"/>
            <a:ext cx="13655419" cy="713935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45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AC56318-50FA-0314-8076-2DA84062EF8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613" y="0"/>
            <a:ext cx="5181600" cy="1295401"/>
          </a:xfr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293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Συμπεράσματα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40B431-E88B-D4A6-5A8F-620F0DA8C4AB}"/>
              </a:ext>
            </a:extLst>
          </p:cNvPr>
          <p:cNvCxnSpPr/>
          <p:nvPr/>
        </p:nvCxnSpPr>
        <p:spPr>
          <a:xfrm>
            <a:off x="350520" y="1295401"/>
            <a:ext cx="8702040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99C914-7DAD-BD87-3640-9AF926C63D4A}"/>
              </a:ext>
            </a:extLst>
          </p:cNvPr>
          <p:cNvSpPr/>
          <p:nvPr/>
        </p:nvSpPr>
        <p:spPr>
          <a:xfrm>
            <a:off x="350520" y="1547449"/>
            <a:ext cx="13655419" cy="713935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7079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AC56318-50FA-0314-8076-2DA84062EF8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613" y="0"/>
            <a:ext cx="5181600" cy="1295401"/>
          </a:xfr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2551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5. </a:t>
            </a:r>
            <a:r>
              <a:rPr lang="el-GR" sz="2800">
                <a:solidFill>
                  <a:schemeClr val="bg2">
                    <a:lumMod val="50000"/>
                  </a:schemeClr>
                </a:solidFill>
              </a:rPr>
              <a:t>Βιβλιογραφία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440B431-E88B-D4A6-5A8F-620F0DA8C4AB}"/>
              </a:ext>
            </a:extLst>
          </p:cNvPr>
          <p:cNvCxnSpPr/>
          <p:nvPr/>
        </p:nvCxnSpPr>
        <p:spPr>
          <a:xfrm>
            <a:off x="350520" y="1295401"/>
            <a:ext cx="8702040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99C914-7DAD-BD87-3640-9AF926C63D4A}"/>
              </a:ext>
            </a:extLst>
          </p:cNvPr>
          <p:cNvSpPr/>
          <p:nvPr/>
        </p:nvSpPr>
        <p:spPr>
          <a:xfrm>
            <a:off x="350520" y="1547449"/>
            <a:ext cx="13655419" cy="7139352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0729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133</TotalTime>
  <Words>37</Words>
  <Application>Microsoft Macintosh PowerPoint</Application>
  <PresentationFormat>Custom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Εργασίας</dc:title>
  <dc:creator>Radiology</dc:creator>
  <cp:lastModifiedBy>Kostas Petrou</cp:lastModifiedBy>
  <cp:revision>13</cp:revision>
  <dcterms:created xsi:type="dcterms:W3CDTF">2023-07-23T18:48:47Z</dcterms:created>
  <dcterms:modified xsi:type="dcterms:W3CDTF">2023-07-26T13:58:50Z</dcterms:modified>
</cp:coreProperties>
</file>